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1" r:id="rId5"/>
    <p:sldId id="259" r:id="rId6"/>
    <p:sldId id="260" r:id="rId7"/>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149" d="100"/>
          <a:sy n="149" d="100"/>
        </p:scale>
        <p:origin x="-534" y="-84"/>
      </p:cViewPr>
      <p:guideLst>
        <p:guide orient="horz" pos="162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7F6EC4F-ECFB-4F6D-BE9B-AF399EB9D988}"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21D909-C813-4016-9639-CB91A0618788}"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7F6EC4F-ECFB-4F6D-BE9B-AF399EB9D988}"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21D909-C813-4016-9639-CB91A0618788}"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7F6EC4F-ECFB-4F6D-BE9B-AF399EB9D988}"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21D909-C813-4016-9639-CB91A0618788}"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7F6EC4F-ECFB-4F6D-BE9B-AF399EB9D988}" type="datetimeFigureOut">
              <a:rPr lang="en-US" smtClean="0"/>
              <a:t>10/1/2026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21D909-C813-4016-9639-CB91A0618788}"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7F6EC4F-ECFB-4F6D-BE9B-AF399EB9D988}" type="datetimeFigureOut">
              <a:rPr lang="en-US" smtClean="0"/>
              <a:t>10/1/2026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A21D909-C813-4016-9639-CB91A0618788}"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7F6EC4F-ECFB-4F6D-BE9B-AF399EB9D988}" type="datetimeFigureOut">
              <a:rPr lang="en-US" smtClean="0"/>
              <a:t>10/1/2026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A21D909-C813-4016-9639-CB91A0618788}"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F6EC4F-ECFB-4F6D-BE9B-AF399EB9D988}" type="datetimeFigureOut">
              <a:rPr lang="en-US" smtClean="0"/>
              <a:t>10/1/2026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A21D909-C813-4016-9639-CB91A0618788}"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7F6EC4F-ECFB-4F6D-BE9B-AF399EB9D988}" type="datetimeFigureOut">
              <a:rPr lang="en-US" smtClean="0"/>
              <a:t>10/1/2026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21D909-C813-4016-9639-CB91A0618788}"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7F6EC4F-ECFB-4F6D-BE9B-AF399EB9D988}" type="datetimeFigureOut">
              <a:rPr lang="en-US" smtClean="0"/>
              <a:t>10/1/2026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21D909-C813-4016-9639-CB91A0618788}"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7F6EC4F-ECFB-4F6D-BE9B-AF399EB9D988}"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21D909-C813-4016-9639-CB91A0618788}"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54781"/>
            <a:ext cx="2057400" cy="329088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54781"/>
            <a:ext cx="6019800" cy="329088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7F6EC4F-ECFB-4F6D-BE9B-AF399EB9D988}"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21D909-C813-4016-9639-CB91A0618788}"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47F6EC4F-ECFB-4F6D-BE9B-AF399EB9D988}" type="datetimeFigureOut">
              <a:rPr lang="en-US" smtClean="0"/>
              <a:t>10/1/2026</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3A21D909-C813-4016-9639-CB91A0618788}"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0"/>
            <a:ext cx="9144000" cy="5143500"/>
          </a:xfrm>
        </p:spPr>
        <p:txBody>
          <a:bodyPr/>
          <a:lstStyle/>
          <a:p>
            <a:r>
              <a:rPr lang="af-ZA" b="1" u="sng" dirty="0"/>
              <a:t>Luk. </a:t>
            </a:r>
            <a:r>
              <a:rPr lang="af-ZA" b="1" u="sng" dirty="0" smtClean="0"/>
              <a:t>10:38-42</a:t>
            </a:r>
            <a:br>
              <a:rPr lang="af-ZA" b="1" u="sng" dirty="0" smtClean="0"/>
            </a:br>
            <a:r>
              <a:rPr lang="af-ZA" b="1" u="sng" dirty="0"/>
              <a:t/>
            </a:r>
            <a:br>
              <a:rPr lang="af-ZA" b="1" u="sng" dirty="0"/>
            </a:br>
            <a:r>
              <a:rPr lang="af-ZA" b="1" dirty="0" smtClean="0"/>
              <a:t>Marta </a:t>
            </a:r>
            <a:r>
              <a:rPr lang="af-ZA" b="1" dirty="0"/>
              <a:t>en </a:t>
            </a:r>
            <a:r>
              <a:rPr lang="af-ZA" b="1" dirty="0" smtClean="0"/>
              <a:t>Maria</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0"/>
            <a:ext cx="9144000" cy="5143500"/>
          </a:xfrm>
        </p:spPr>
        <p:txBody>
          <a:bodyPr/>
          <a:lstStyle/>
          <a:p>
            <a:r>
              <a:rPr lang="af-ZA" b="1" dirty="0">
                <a:solidFill>
                  <a:srgbClr val="00B050"/>
                </a:solidFill>
              </a:rPr>
              <a:t>Ps. </a:t>
            </a:r>
            <a:r>
              <a:rPr lang="af-ZA" b="1" dirty="0" smtClean="0">
                <a:solidFill>
                  <a:srgbClr val="00B050"/>
                </a:solidFill>
              </a:rPr>
              <a:t>127:1</a:t>
            </a:r>
            <a:br>
              <a:rPr lang="af-ZA" b="1" dirty="0" smtClean="0">
                <a:solidFill>
                  <a:srgbClr val="00B050"/>
                </a:solidFill>
              </a:rPr>
            </a:br>
            <a:r>
              <a:rPr lang="af-ZA" i="1" dirty="0" smtClean="0"/>
              <a:t>“As </a:t>
            </a:r>
            <a:r>
              <a:rPr lang="af-ZA" i="1" dirty="0"/>
              <a:t>die Here die huis nie bou nie, swoeg dié wat daaraan bou, tevergeefs</a:t>
            </a:r>
            <a:r>
              <a:rPr lang="af-ZA" i="1" dirty="0" smtClean="0"/>
              <a:t>.”</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0"/>
            <a:ext cx="9144000" cy="5143500"/>
          </a:xfrm>
        </p:spPr>
        <p:txBody>
          <a:bodyPr>
            <a:normAutofit fontScale="90000"/>
          </a:bodyPr>
          <a:lstStyle/>
          <a:p>
            <a:r>
              <a:rPr lang="af-ZA" i="1" dirty="0" smtClean="0"/>
              <a:t>“</a:t>
            </a:r>
            <a:r>
              <a:rPr lang="af-ZA" i="1" dirty="0"/>
              <a:t>You are doing your soul serious mischief if you put the whole of your strenght into that part of your life which is visible to men, and forget that portion of your life which is secret between you and God...I fear there is a great deal among us of religious activity of a very inferior sort</a:t>
            </a:r>
            <a:r>
              <a:rPr lang="af-ZA" i="1" dirty="0" smtClean="0"/>
              <a:t>”</a:t>
            </a:r>
            <a:br>
              <a:rPr lang="af-ZA" i="1" dirty="0" smtClean="0"/>
            </a:br>
            <a:r>
              <a:rPr lang="af-ZA" i="1" dirty="0" smtClean="0"/>
              <a:t>					</a:t>
            </a:r>
            <a:r>
              <a:rPr lang="af-ZA" b="1" dirty="0" smtClean="0">
                <a:solidFill>
                  <a:srgbClr val="7030A0"/>
                </a:solidFill>
              </a:rPr>
              <a:t>C.H. Spurgeon</a:t>
            </a:r>
            <a:endParaRPr lang="en-US" dirty="0">
              <a:solidFill>
                <a:srgbClr val="7030A0"/>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TotalTime>
  <Words>67</Words>
  <Application>Microsoft Office PowerPoint</Application>
  <PresentationFormat>On-screen Show (16:9)</PresentationFormat>
  <Paragraphs>3</Paragraphs>
  <Slides>6</Slides>
  <Notes>0</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Office Theme</vt:lpstr>
      <vt:lpstr>Luk. 10:38-42  Marta en Maria</vt:lpstr>
      <vt:lpstr>Slide 2</vt:lpstr>
      <vt:lpstr>Ps. 127:1 “As die Here die huis nie bou nie, swoeg dié wat daaraan bou, tevergeefs.”</vt:lpstr>
      <vt:lpstr>Slide 4</vt:lpstr>
      <vt:lpstr>“You are doing your soul serious mischief if you put the whole of your strenght into that part of your life which is visible to men, and forget that portion of your life which is secret between you and God...I fear there is a great deal among us of religious activity of a very inferior sort”      C.H. Spurgeon</vt:lpstr>
      <vt:lpstr>Slide 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Luk. 10:38-42  Marta en Maria</dc:title>
  <dc:creator>Windows User</dc:creator>
  <cp:lastModifiedBy>Windows User</cp:lastModifiedBy>
  <cp:revision>1</cp:revision>
  <dcterms:created xsi:type="dcterms:W3CDTF">2026-10-01T03:42:06Z</dcterms:created>
  <dcterms:modified xsi:type="dcterms:W3CDTF">2026-10-01T03:44:52Z</dcterms:modified>
</cp:coreProperties>
</file>